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5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7" d="100"/>
          <a:sy n="77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605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932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21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521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48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사용자 지정</PresentationFormat>
  <Paragraphs>11</Paragraphs>
  <Slides>11</Slides>
  <Notes>11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4" baseType="lpstr">
      <vt:lpstr>맑은 고딕</vt:lpstr>
      <vt:lpstr>Arial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2</cp:revision>
  <dcterms:created xsi:type="dcterms:W3CDTF">2025-02-19T23:54:25Z</dcterms:created>
  <dcterms:modified xsi:type="dcterms:W3CDTF">2025-02-21T08:10:58Z</dcterms:modified>
</cp:coreProperties>
</file>